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95"/>
  </p:notesMasterIdLst>
  <p:sldIdLst>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7" r:id="rId17"/>
    <p:sldId id="338" r:id="rId18"/>
    <p:sldId id="339" r:id="rId19"/>
    <p:sldId id="349" r:id="rId20"/>
    <p:sldId id="340" r:id="rId21"/>
    <p:sldId id="341" r:id="rId22"/>
    <p:sldId id="342" r:id="rId23"/>
    <p:sldId id="343" r:id="rId24"/>
    <p:sldId id="344" r:id="rId25"/>
    <p:sldId id="345" r:id="rId26"/>
    <p:sldId id="346" r:id="rId27"/>
    <p:sldId id="347" r:id="rId28"/>
    <p:sldId id="348" r:id="rId29"/>
    <p:sldId id="336" r:id="rId30"/>
    <p:sldId id="256"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287" r:id="rId77"/>
    <p:sldId id="288" r:id="rId78"/>
    <p:sldId id="321"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Intro" id="{78FCD3D6-71B1-204D-805D-B14AA1F66E2C}">
          <p14:sldIdLst>
            <p14:sldId id="322"/>
            <p14:sldId id="323"/>
            <p14:sldId id="324"/>
            <p14:sldId id="325"/>
          </p14:sldIdLst>
        </p14:section>
        <p14:section name="Pre-work" id="{B8E485D1-6656-A349-AC63-8637F4587EDE}">
          <p14:sldIdLst>
            <p14:sldId id="326"/>
            <p14:sldId id="327"/>
            <p14:sldId id="328"/>
            <p14:sldId id="329"/>
            <p14:sldId id="330"/>
            <p14:sldId id="331"/>
            <p14:sldId id="332"/>
            <p14:sldId id="333"/>
            <p14:sldId id="334"/>
          </p14:sldIdLst>
        </p14:section>
        <p14:section name="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Examples" id="{11A75A5B-42BE-134E-B04B-8822427B1071}">
          <p14:sldIdLst>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92FBD0EC-897B-AE46-A0A9-53091A6FE2EB}"/>
              </a:ext>
            </a:extLst>
          </p:cNvPr>
          <p:cNvPicPr>
            <a:picLocks noChangeAspect="1"/>
          </p:cNvPicPr>
          <p:nvPr/>
        </p:nvPicPr>
        <p:blipFill>
          <a:blip r:embed="rId2"/>
          <a:stretch>
            <a:fillRect/>
          </a:stretch>
        </p:blipFill>
        <p:spPr>
          <a:xfrm>
            <a:off x="1216180" y="2597819"/>
            <a:ext cx="11924084" cy="10028866"/>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50</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57</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74</a:t>
            </a:fld>
            <a:endParaRPr lang="en-US"/>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75</a:t>
            </a:fld>
            <a:endParaRPr lang="en-US"/>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78</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79</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80</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81</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82</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83</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84</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85</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885EC-B131-4CF0-B6A1-3DD3F16A1F00}">
  <ds:schemaRefs>
    <ds:schemaRef ds:uri="http://schemas.microsoft.com/sharepoint/v3/contenttype/forms"/>
  </ds:schemaRefs>
</ds:datastoreItem>
</file>

<file path=customXml/itemProps2.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1236</TotalTime>
  <Words>3445</Words>
  <Application>Microsoft Macintosh PowerPoint</Application>
  <PresentationFormat>Custom</PresentationFormat>
  <Paragraphs>599</Paragraphs>
  <Slides>91</Slides>
  <Notes>0</Notes>
  <HiddenSlides>65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91</vt:i4>
      </vt:variant>
    </vt:vector>
  </HeadingPairs>
  <TitlesOfParts>
    <vt:vector size="94" baseType="lpstr">
      <vt:lpstr>Arial</vt:lpstr>
      <vt:lpstr>Courier New</vt:lpstr>
      <vt:lpstr>Light Master Slides</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60</cp:revision>
  <dcterms:modified xsi:type="dcterms:W3CDTF">2018-12-09T16:37:06Z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